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Noto Sans T Chinese" panose="02020500000000000000" charset="-120"/>
      <p:regular r:id="rId17"/>
    </p:embeddedFont>
    <p:embeddedFont>
      <p:font typeface="Noto Sans T Chinese Bold" panose="02020500000000000000" charset="-120"/>
      <p:regular r:id="rId18"/>
    </p:embeddedFont>
    <p:embeddedFont>
      <p:font typeface="Brasika" panose="02020500000000000000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uce" panose="020205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66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5992/PCCU114_OO_G7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0" y="9118283"/>
            <a:ext cx="12570058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>
            <a:off x="6074299" y="1187768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717942" y="5634074"/>
            <a:ext cx="6852115" cy="823383"/>
            <a:chOff x="0" y="0"/>
            <a:chExt cx="1804672" cy="2168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04672" cy="216858"/>
            </a:xfrm>
            <a:custGeom>
              <a:avLst/>
              <a:gdLst/>
              <a:ahLst/>
              <a:cxnLst/>
              <a:rect l="l" t="t" r="r" b="b"/>
              <a:pathLst>
                <a:path w="1804672" h="216858">
                  <a:moveTo>
                    <a:pt x="108429" y="0"/>
                  </a:moveTo>
                  <a:lnTo>
                    <a:pt x="1696243" y="0"/>
                  </a:lnTo>
                  <a:cubicBezTo>
                    <a:pt x="1756127" y="0"/>
                    <a:pt x="1804672" y="48545"/>
                    <a:pt x="1804672" y="108429"/>
                  </a:cubicBezTo>
                  <a:lnTo>
                    <a:pt x="1804672" y="108429"/>
                  </a:lnTo>
                  <a:cubicBezTo>
                    <a:pt x="1804672" y="137186"/>
                    <a:pt x="1793248" y="164766"/>
                    <a:pt x="1772914" y="185100"/>
                  </a:cubicBezTo>
                  <a:cubicBezTo>
                    <a:pt x="1752580" y="205434"/>
                    <a:pt x="1725000" y="216858"/>
                    <a:pt x="1696243" y="216858"/>
                  </a:cubicBezTo>
                  <a:lnTo>
                    <a:pt x="108429" y="216858"/>
                  </a:lnTo>
                  <a:cubicBezTo>
                    <a:pt x="48545" y="216858"/>
                    <a:pt x="0" y="168313"/>
                    <a:pt x="0" y="108429"/>
                  </a:cubicBezTo>
                  <a:lnTo>
                    <a:pt x="0" y="108429"/>
                  </a:lnTo>
                  <a:cubicBezTo>
                    <a:pt x="0" y="48545"/>
                    <a:pt x="48545" y="0"/>
                    <a:pt x="108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95C4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804672" cy="264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260422" y="5588875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027578" y="0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333364" y="0"/>
            <a:ext cx="5388429" cy="4114800"/>
          </a:xfrm>
          <a:custGeom>
            <a:avLst/>
            <a:gdLst/>
            <a:ahLst/>
            <a:cxnLst/>
            <a:rect l="l" t="t" r="r" b="b"/>
            <a:pathLst>
              <a:path w="5388429" h="4114800">
                <a:moveTo>
                  <a:pt x="0" y="0"/>
                </a:moveTo>
                <a:lnTo>
                  <a:pt x="5388428" y="0"/>
                </a:lnTo>
                <a:lnTo>
                  <a:pt x="53884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433792" y="6172200"/>
            <a:ext cx="5388429" cy="4114800"/>
          </a:xfrm>
          <a:custGeom>
            <a:avLst/>
            <a:gdLst/>
            <a:ahLst/>
            <a:cxnLst/>
            <a:rect l="l" t="t" r="r" b="b"/>
            <a:pathLst>
              <a:path w="5388429" h="4114800">
                <a:moveTo>
                  <a:pt x="0" y="4114800"/>
                </a:moveTo>
                <a:lnTo>
                  <a:pt x="5388428" y="4114800"/>
                </a:lnTo>
                <a:lnTo>
                  <a:pt x="538842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07083" y="3781917"/>
            <a:ext cx="13473834" cy="180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4"/>
              </a:lnSpc>
            </a:pPr>
            <a:r>
              <a:rPr lang="en-US" sz="11560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簡易點餐系統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81075"/>
            <a:ext cx="557057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882">
                <a:solidFill>
                  <a:srgbClr val="827564"/>
                </a:solidFill>
                <a:latin typeface="Open Sauce"/>
                <a:ea typeface="Open Sauce"/>
                <a:cs typeface="Open Sauce"/>
                <a:sym typeface="Open Sauce"/>
              </a:rPr>
              <a:t>113下學期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71826" y="8822055"/>
            <a:ext cx="557057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1007">
                <a:solidFill>
                  <a:srgbClr val="827564"/>
                </a:solidFill>
                <a:latin typeface="Open Sauce"/>
                <a:ea typeface="Open Sauce"/>
                <a:cs typeface="Open Sauce"/>
                <a:sym typeface="Open Sauce"/>
              </a:rPr>
              <a:t>林圻泉  呂元勝  童冠晨</a:t>
            </a:r>
          </a:p>
          <a:p>
            <a:pPr algn="r">
              <a:lnSpc>
                <a:spcPts val="3359"/>
              </a:lnSpc>
              <a:spcBef>
                <a:spcPct val="0"/>
              </a:spcBef>
            </a:pPr>
            <a:endParaRPr lang="en-US" sz="2399" spc="1007">
              <a:solidFill>
                <a:srgbClr val="82756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58712" y="5824181"/>
            <a:ext cx="5570576" cy="40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427" spc="1019">
                <a:solidFill>
                  <a:srgbClr val="827564"/>
                </a:solidFill>
                <a:latin typeface="Open Sauce"/>
                <a:ea typeface="Open Sauce"/>
                <a:cs typeface="Open Sauce"/>
                <a:sym typeface="Open Sauce"/>
              </a:rPr>
              <a:t>物件導向小專題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52131">
            <a:off x="-9228058" y="477126"/>
            <a:ext cx="18930865" cy="18758766"/>
          </a:xfrm>
          <a:custGeom>
            <a:avLst/>
            <a:gdLst/>
            <a:ahLst/>
            <a:cxnLst/>
            <a:rect l="l" t="t" r="r" b="b"/>
            <a:pathLst>
              <a:path w="18930865" h="18758766">
                <a:moveTo>
                  <a:pt x="0" y="0"/>
                </a:moveTo>
                <a:lnTo>
                  <a:pt x="18930865" y="0"/>
                </a:lnTo>
                <a:lnTo>
                  <a:pt x="18930865" y="18758767"/>
                </a:lnTo>
                <a:lnTo>
                  <a:pt x="0" y="1875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64386" y="3705331"/>
            <a:ext cx="13359228" cy="3667239"/>
          </a:xfrm>
          <a:custGeom>
            <a:avLst/>
            <a:gdLst/>
            <a:ahLst/>
            <a:cxnLst/>
            <a:rect l="l" t="t" r="r" b="b"/>
            <a:pathLst>
              <a:path w="13359228" h="3667239">
                <a:moveTo>
                  <a:pt x="0" y="0"/>
                </a:moveTo>
                <a:lnTo>
                  <a:pt x="13359228" y="0"/>
                </a:lnTo>
                <a:lnTo>
                  <a:pt x="13359228" y="3667239"/>
                </a:lnTo>
                <a:lnTo>
                  <a:pt x="0" y="3667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374" y="324592"/>
            <a:ext cx="10252295" cy="137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使用輸入檢查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374" y="1911691"/>
            <a:ext cx="140360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避免輸入字元造成程式崩潰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52131">
            <a:off x="-9228058" y="477126"/>
            <a:ext cx="18930865" cy="18758766"/>
          </a:xfrm>
          <a:custGeom>
            <a:avLst/>
            <a:gdLst/>
            <a:ahLst/>
            <a:cxnLst/>
            <a:rect l="l" t="t" r="r" b="b"/>
            <a:pathLst>
              <a:path w="18930865" h="18758766">
                <a:moveTo>
                  <a:pt x="0" y="0"/>
                </a:moveTo>
                <a:lnTo>
                  <a:pt x="18930865" y="0"/>
                </a:lnTo>
                <a:lnTo>
                  <a:pt x="18930865" y="18758767"/>
                </a:lnTo>
                <a:lnTo>
                  <a:pt x="0" y="1875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3371" y="2826742"/>
            <a:ext cx="11301259" cy="4633516"/>
          </a:xfrm>
          <a:custGeom>
            <a:avLst/>
            <a:gdLst/>
            <a:ahLst/>
            <a:cxnLst/>
            <a:rect l="l" t="t" r="r" b="b"/>
            <a:pathLst>
              <a:path w="11301259" h="4633516">
                <a:moveTo>
                  <a:pt x="0" y="0"/>
                </a:moveTo>
                <a:lnTo>
                  <a:pt x="11301258" y="0"/>
                </a:lnTo>
                <a:lnTo>
                  <a:pt x="11301258" y="4633516"/>
                </a:lnTo>
                <a:lnTo>
                  <a:pt x="0" y="4633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70559" y="6216302"/>
            <a:ext cx="824071" cy="824071"/>
          </a:xfrm>
          <a:custGeom>
            <a:avLst/>
            <a:gdLst/>
            <a:ahLst/>
            <a:cxnLst/>
            <a:rect l="l" t="t" r="r" b="b"/>
            <a:pathLst>
              <a:path w="824071" h="824071">
                <a:moveTo>
                  <a:pt x="0" y="0"/>
                </a:moveTo>
                <a:lnTo>
                  <a:pt x="824070" y="0"/>
                </a:lnTo>
                <a:lnTo>
                  <a:pt x="824070" y="824071"/>
                </a:lnTo>
                <a:lnTo>
                  <a:pt x="0" y="824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37374" y="324592"/>
            <a:ext cx="10252295" cy="137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使用者可多選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52131">
            <a:off x="-9228058" y="477126"/>
            <a:ext cx="18930865" cy="18758766"/>
          </a:xfrm>
          <a:custGeom>
            <a:avLst/>
            <a:gdLst/>
            <a:ahLst/>
            <a:cxnLst/>
            <a:rect l="l" t="t" r="r" b="b"/>
            <a:pathLst>
              <a:path w="18930865" h="18758766">
                <a:moveTo>
                  <a:pt x="0" y="0"/>
                </a:moveTo>
                <a:lnTo>
                  <a:pt x="18930865" y="0"/>
                </a:lnTo>
                <a:lnTo>
                  <a:pt x="18930865" y="18758767"/>
                </a:lnTo>
                <a:lnTo>
                  <a:pt x="0" y="1875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3371" y="3504817"/>
            <a:ext cx="11301259" cy="3277365"/>
          </a:xfrm>
          <a:custGeom>
            <a:avLst/>
            <a:gdLst/>
            <a:ahLst/>
            <a:cxnLst/>
            <a:rect l="l" t="t" r="r" b="b"/>
            <a:pathLst>
              <a:path w="11301259" h="3277365">
                <a:moveTo>
                  <a:pt x="0" y="0"/>
                </a:moveTo>
                <a:lnTo>
                  <a:pt x="11301258" y="0"/>
                </a:lnTo>
                <a:lnTo>
                  <a:pt x="11301258" y="3277366"/>
                </a:lnTo>
                <a:lnTo>
                  <a:pt x="0" y="327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374" y="324592"/>
            <a:ext cx="10252295" cy="137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可以登入會員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374" y="1911691"/>
            <a:ext cx="121059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會檢查學號是否合規範，且可使用折價券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5331" y="9978063"/>
            <a:ext cx="8262279" cy="0"/>
          </a:xfrm>
          <a:prstGeom prst="line">
            <a:avLst/>
          </a:prstGeom>
          <a:ln w="133350" cap="rnd">
            <a:solidFill>
              <a:srgbClr val="695C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5172606" y="-1866202"/>
            <a:ext cx="16841122" cy="14973289"/>
          </a:xfrm>
          <a:custGeom>
            <a:avLst/>
            <a:gdLst/>
            <a:ahLst/>
            <a:cxnLst/>
            <a:rect l="l" t="t" r="r" b="b"/>
            <a:pathLst>
              <a:path w="16841122" h="14973289">
                <a:moveTo>
                  <a:pt x="0" y="0"/>
                </a:moveTo>
                <a:lnTo>
                  <a:pt x="16841123" y="0"/>
                </a:lnTo>
                <a:lnTo>
                  <a:pt x="16841123" y="14973289"/>
                </a:lnTo>
                <a:lnTo>
                  <a:pt x="0" y="14973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0" y="2411730"/>
            <a:ext cx="18288000" cy="5463540"/>
          </a:xfrm>
          <a:custGeom>
            <a:avLst/>
            <a:gdLst/>
            <a:ahLst/>
            <a:cxnLst/>
            <a:rect l="l" t="t" r="r" b="b"/>
            <a:pathLst>
              <a:path w="18288000" h="5463540">
                <a:moveTo>
                  <a:pt x="0" y="0"/>
                </a:moveTo>
                <a:lnTo>
                  <a:pt x="18288000" y="0"/>
                </a:lnTo>
                <a:lnTo>
                  <a:pt x="18288000" y="5463540"/>
                </a:lnTo>
                <a:lnTo>
                  <a:pt x="0" y="546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3014" y="7875270"/>
            <a:ext cx="601413" cy="615239"/>
          </a:xfrm>
          <a:custGeom>
            <a:avLst/>
            <a:gdLst/>
            <a:ahLst/>
            <a:cxnLst/>
            <a:rect l="l" t="t" r="r" b="b"/>
            <a:pathLst>
              <a:path w="601413" h="615239">
                <a:moveTo>
                  <a:pt x="0" y="0"/>
                </a:moveTo>
                <a:lnTo>
                  <a:pt x="601413" y="0"/>
                </a:lnTo>
                <a:lnTo>
                  <a:pt x="601413" y="615239"/>
                </a:lnTo>
                <a:lnTo>
                  <a:pt x="0" y="615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2196" y="8490509"/>
            <a:ext cx="612231" cy="639241"/>
          </a:xfrm>
          <a:custGeom>
            <a:avLst/>
            <a:gdLst/>
            <a:ahLst/>
            <a:cxnLst/>
            <a:rect l="l" t="t" r="r" b="b"/>
            <a:pathLst>
              <a:path w="612231" h="639241">
                <a:moveTo>
                  <a:pt x="0" y="0"/>
                </a:moveTo>
                <a:lnTo>
                  <a:pt x="612231" y="0"/>
                </a:lnTo>
                <a:lnTo>
                  <a:pt x="612231" y="639241"/>
                </a:lnTo>
                <a:lnTo>
                  <a:pt x="0" y="63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42950"/>
            <a:ext cx="7757164" cy="12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57"/>
              </a:lnSpc>
            </a:pPr>
            <a:r>
              <a:rPr lang="en-US" sz="8050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UML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9383" y="9191625"/>
            <a:ext cx="329991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695C4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使用PlantUml繪製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4427" y="7866939"/>
            <a:ext cx="1263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95C4A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Public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4427" y="8486597"/>
            <a:ext cx="14071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95C4A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Private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7204" y="990600"/>
            <a:ext cx="8076796" cy="137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 u="none" strike="noStrike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分工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62206" y="3452833"/>
            <a:ext cx="14563587" cy="3267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4"/>
              </a:lnSpc>
            </a:pPr>
            <a:r>
              <a:rPr lang="en-US" sz="621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林圻泉-製作member、menu</a:t>
            </a:r>
          </a:p>
          <a:p>
            <a:pPr algn="just">
              <a:lnSpc>
                <a:spcPts val="8694"/>
              </a:lnSpc>
            </a:pPr>
            <a:r>
              <a:rPr lang="en-US" sz="621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呂元勝-分配工作、製作main、簡報</a:t>
            </a:r>
          </a:p>
          <a:p>
            <a:pPr algn="just">
              <a:lnSpc>
                <a:spcPts val="8694"/>
              </a:lnSpc>
            </a:pPr>
            <a:r>
              <a:rPr lang="en-US" sz="621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童冠晨-製作count、github Readme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0" y="9118283"/>
            <a:ext cx="12334424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>
            <a:off x="6074299" y="1187768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60422" y="5588875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7027578" y="0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333364" y="0"/>
            <a:ext cx="5388429" cy="4114800"/>
          </a:xfrm>
          <a:custGeom>
            <a:avLst/>
            <a:gdLst/>
            <a:ahLst/>
            <a:cxnLst/>
            <a:rect l="l" t="t" r="r" b="b"/>
            <a:pathLst>
              <a:path w="5388429" h="4114800">
                <a:moveTo>
                  <a:pt x="0" y="0"/>
                </a:moveTo>
                <a:lnTo>
                  <a:pt x="5388428" y="0"/>
                </a:lnTo>
                <a:lnTo>
                  <a:pt x="53884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1433792" y="6172200"/>
            <a:ext cx="5388429" cy="4114800"/>
          </a:xfrm>
          <a:custGeom>
            <a:avLst/>
            <a:gdLst/>
            <a:ahLst/>
            <a:cxnLst/>
            <a:rect l="l" t="t" r="r" b="b"/>
            <a:pathLst>
              <a:path w="5388429" h="4114800">
                <a:moveTo>
                  <a:pt x="0" y="4114800"/>
                </a:moveTo>
                <a:lnTo>
                  <a:pt x="5388428" y="4114800"/>
                </a:lnTo>
                <a:lnTo>
                  <a:pt x="538842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52550" y="3762105"/>
            <a:ext cx="14182900" cy="267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1"/>
              </a:lnSpc>
            </a:pPr>
            <a:r>
              <a:rPr lang="en-US" sz="17027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73238" y="2363317"/>
            <a:ext cx="10141523" cy="6165285"/>
            <a:chOff x="0" y="0"/>
            <a:chExt cx="2671018" cy="162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71019" cy="1623779"/>
            </a:xfrm>
            <a:custGeom>
              <a:avLst/>
              <a:gdLst/>
              <a:ahLst/>
              <a:cxnLst/>
              <a:rect l="l" t="t" r="r" b="b"/>
              <a:pathLst>
                <a:path w="2671019" h="1623779">
                  <a:moveTo>
                    <a:pt x="76339" y="0"/>
                  </a:moveTo>
                  <a:lnTo>
                    <a:pt x="2594680" y="0"/>
                  </a:lnTo>
                  <a:cubicBezTo>
                    <a:pt x="2614926" y="0"/>
                    <a:pt x="2634343" y="8043"/>
                    <a:pt x="2648659" y="22359"/>
                  </a:cubicBezTo>
                  <a:cubicBezTo>
                    <a:pt x="2662976" y="36675"/>
                    <a:pt x="2671019" y="56093"/>
                    <a:pt x="2671019" y="76339"/>
                  </a:cubicBezTo>
                  <a:lnTo>
                    <a:pt x="2671019" y="1547440"/>
                  </a:lnTo>
                  <a:cubicBezTo>
                    <a:pt x="2671019" y="1567686"/>
                    <a:pt x="2662976" y="1587103"/>
                    <a:pt x="2648659" y="1601420"/>
                  </a:cubicBezTo>
                  <a:cubicBezTo>
                    <a:pt x="2634343" y="1615736"/>
                    <a:pt x="2614926" y="1623779"/>
                    <a:pt x="2594680" y="1623779"/>
                  </a:cubicBezTo>
                  <a:lnTo>
                    <a:pt x="76339" y="1623779"/>
                  </a:lnTo>
                  <a:cubicBezTo>
                    <a:pt x="56093" y="1623779"/>
                    <a:pt x="36675" y="1615736"/>
                    <a:pt x="22359" y="1601420"/>
                  </a:cubicBezTo>
                  <a:cubicBezTo>
                    <a:pt x="8043" y="1587103"/>
                    <a:pt x="0" y="1567686"/>
                    <a:pt x="0" y="1547440"/>
                  </a:cubicBezTo>
                  <a:lnTo>
                    <a:pt x="0" y="76339"/>
                  </a:lnTo>
                  <a:cubicBezTo>
                    <a:pt x="0" y="56093"/>
                    <a:pt x="8043" y="36675"/>
                    <a:pt x="22359" y="22359"/>
                  </a:cubicBezTo>
                  <a:cubicBezTo>
                    <a:pt x="36675" y="8043"/>
                    <a:pt x="56093" y="0"/>
                    <a:pt x="76339" y="0"/>
                  </a:cubicBezTo>
                  <a:close/>
                </a:path>
              </a:pathLst>
            </a:custGeom>
            <a:solidFill>
              <a:srgbClr val="A69C8E">
                <a:alpha val="1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671018" cy="1671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90600"/>
            <a:ext cx="10507619" cy="137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目錄</a:t>
            </a:r>
          </a:p>
        </p:txBody>
      </p:sp>
      <p:sp>
        <p:nvSpPr>
          <p:cNvPr id="6" name="AutoShape 6"/>
          <p:cNvSpPr/>
          <p:nvPr/>
        </p:nvSpPr>
        <p:spPr>
          <a:xfrm>
            <a:off x="-884346" y="9239250"/>
            <a:ext cx="8355568" cy="0"/>
          </a:xfrm>
          <a:prstGeom prst="line">
            <a:avLst/>
          </a:prstGeom>
          <a:ln w="38100" cap="rnd">
            <a:solidFill>
              <a:srgbClr val="695C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045880" y="3728402"/>
            <a:ext cx="8196240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695C4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1.功能介紹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695C4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2.改善之處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695C4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3.UML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079" y="9367391"/>
            <a:ext cx="1805384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95C4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專案github連結：</a:t>
            </a:r>
            <a:r>
              <a:rPr lang="en-US" sz="3500" b="1" u="sng">
                <a:solidFill>
                  <a:srgbClr val="695C4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  <a:hlinkClick r:id="rId2" tooltip="https://github.com/Eric5992/PCCU114_OO_G7"/>
              </a:rPr>
              <a:t>https://github.com/Eric5992/PCCU114_OO_G7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52131">
            <a:off x="-9228058" y="477126"/>
            <a:ext cx="18930865" cy="18758766"/>
          </a:xfrm>
          <a:custGeom>
            <a:avLst/>
            <a:gdLst/>
            <a:ahLst/>
            <a:cxnLst/>
            <a:rect l="l" t="t" r="r" b="b"/>
            <a:pathLst>
              <a:path w="18930865" h="18758766">
                <a:moveTo>
                  <a:pt x="0" y="0"/>
                </a:moveTo>
                <a:lnTo>
                  <a:pt x="18930865" y="0"/>
                </a:lnTo>
                <a:lnTo>
                  <a:pt x="18930865" y="18758767"/>
                </a:lnTo>
                <a:lnTo>
                  <a:pt x="0" y="1875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7374" y="3462842"/>
            <a:ext cx="6784702" cy="5294855"/>
          </a:xfrm>
          <a:custGeom>
            <a:avLst/>
            <a:gdLst/>
            <a:ahLst/>
            <a:cxnLst/>
            <a:rect l="l" t="t" r="r" b="b"/>
            <a:pathLst>
              <a:path w="6784702" h="5294855">
                <a:moveTo>
                  <a:pt x="0" y="0"/>
                </a:moveTo>
                <a:lnTo>
                  <a:pt x="6784703" y="0"/>
                </a:lnTo>
                <a:lnTo>
                  <a:pt x="6784703" y="5294856"/>
                </a:lnTo>
                <a:lnTo>
                  <a:pt x="0" y="5294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7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6741" y="3023614"/>
            <a:ext cx="11301259" cy="6173313"/>
          </a:xfrm>
          <a:custGeom>
            <a:avLst/>
            <a:gdLst/>
            <a:ahLst/>
            <a:cxnLst/>
            <a:rect l="l" t="t" r="r" b="b"/>
            <a:pathLst>
              <a:path w="11301259" h="6173313">
                <a:moveTo>
                  <a:pt x="0" y="0"/>
                </a:moveTo>
                <a:lnTo>
                  <a:pt x="11301259" y="0"/>
                </a:lnTo>
                <a:lnTo>
                  <a:pt x="11301259" y="6173312"/>
                </a:lnTo>
                <a:lnTo>
                  <a:pt x="0" y="6173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7374" y="324592"/>
            <a:ext cx="10252295" cy="137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選主食或飲料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374" y="1950291"/>
            <a:ext cx="349642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可多選</a:t>
            </a:r>
            <a:endParaRPr lang="en-US" sz="51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52131">
            <a:off x="-9228058" y="477126"/>
            <a:ext cx="18930865" cy="18758766"/>
          </a:xfrm>
          <a:custGeom>
            <a:avLst/>
            <a:gdLst/>
            <a:ahLst/>
            <a:cxnLst/>
            <a:rect l="l" t="t" r="r" b="b"/>
            <a:pathLst>
              <a:path w="18930865" h="18758766">
                <a:moveTo>
                  <a:pt x="0" y="0"/>
                </a:moveTo>
                <a:lnTo>
                  <a:pt x="18930865" y="0"/>
                </a:lnTo>
                <a:lnTo>
                  <a:pt x="18930865" y="18758767"/>
                </a:lnTo>
                <a:lnTo>
                  <a:pt x="0" y="1875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99403" y="3283305"/>
            <a:ext cx="11747260" cy="3720391"/>
          </a:xfrm>
          <a:custGeom>
            <a:avLst/>
            <a:gdLst/>
            <a:ahLst/>
            <a:cxnLst/>
            <a:rect l="l" t="t" r="r" b="b"/>
            <a:pathLst>
              <a:path w="11747260" h="3720391">
                <a:moveTo>
                  <a:pt x="0" y="0"/>
                </a:moveTo>
                <a:lnTo>
                  <a:pt x="11747260" y="0"/>
                </a:lnTo>
                <a:lnTo>
                  <a:pt x="11747260" y="3720390"/>
                </a:lnTo>
                <a:lnTo>
                  <a:pt x="0" y="372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374" y="324592"/>
            <a:ext cx="10252295" cy="137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會列出已點餐點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52131">
            <a:off x="-9228058" y="477126"/>
            <a:ext cx="18930865" cy="18758766"/>
          </a:xfrm>
          <a:custGeom>
            <a:avLst/>
            <a:gdLst/>
            <a:ahLst/>
            <a:cxnLst/>
            <a:rect l="l" t="t" r="r" b="b"/>
            <a:pathLst>
              <a:path w="18930865" h="18758766">
                <a:moveTo>
                  <a:pt x="0" y="0"/>
                </a:moveTo>
                <a:lnTo>
                  <a:pt x="18930865" y="0"/>
                </a:lnTo>
                <a:lnTo>
                  <a:pt x="18930865" y="18758767"/>
                </a:lnTo>
                <a:lnTo>
                  <a:pt x="0" y="1875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42400" y="3485610"/>
            <a:ext cx="13603199" cy="3315780"/>
          </a:xfrm>
          <a:custGeom>
            <a:avLst/>
            <a:gdLst/>
            <a:ahLst/>
            <a:cxnLst/>
            <a:rect l="l" t="t" r="r" b="b"/>
            <a:pathLst>
              <a:path w="13603199" h="3315780">
                <a:moveTo>
                  <a:pt x="0" y="0"/>
                </a:moveTo>
                <a:lnTo>
                  <a:pt x="13603200" y="0"/>
                </a:lnTo>
                <a:lnTo>
                  <a:pt x="13603200" y="3315780"/>
                </a:lnTo>
                <a:lnTo>
                  <a:pt x="0" y="3315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374" y="324592"/>
            <a:ext cx="10252295" cy="137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可刪除點錯餐點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52131">
            <a:off x="-9228058" y="477126"/>
            <a:ext cx="18930865" cy="18758766"/>
          </a:xfrm>
          <a:custGeom>
            <a:avLst/>
            <a:gdLst/>
            <a:ahLst/>
            <a:cxnLst/>
            <a:rect l="l" t="t" r="r" b="b"/>
            <a:pathLst>
              <a:path w="18930865" h="18758766">
                <a:moveTo>
                  <a:pt x="0" y="0"/>
                </a:moveTo>
                <a:lnTo>
                  <a:pt x="18930865" y="0"/>
                </a:lnTo>
                <a:lnTo>
                  <a:pt x="18930865" y="18758767"/>
                </a:lnTo>
                <a:lnTo>
                  <a:pt x="0" y="1875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3371" y="3504817"/>
            <a:ext cx="11301259" cy="3277365"/>
          </a:xfrm>
          <a:custGeom>
            <a:avLst/>
            <a:gdLst/>
            <a:ahLst/>
            <a:cxnLst/>
            <a:rect l="l" t="t" r="r" b="b"/>
            <a:pathLst>
              <a:path w="11301259" h="3277365">
                <a:moveTo>
                  <a:pt x="0" y="0"/>
                </a:moveTo>
                <a:lnTo>
                  <a:pt x="11301258" y="0"/>
                </a:lnTo>
                <a:lnTo>
                  <a:pt x="11301258" y="3277366"/>
                </a:lnTo>
                <a:lnTo>
                  <a:pt x="0" y="327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374" y="324592"/>
            <a:ext cx="10252295" cy="137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結帳可登入會員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374" y="1911691"/>
            <a:ext cx="121059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會檢查學號是否合規範，且可使用折價券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52131">
            <a:off x="-9228058" y="477126"/>
            <a:ext cx="18930865" cy="18758766"/>
          </a:xfrm>
          <a:custGeom>
            <a:avLst/>
            <a:gdLst/>
            <a:ahLst/>
            <a:cxnLst/>
            <a:rect l="l" t="t" r="r" b="b"/>
            <a:pathLst>
              <a:path w="18930865" h="18758766">
                <a:moveTo>
                  <a:pt x="0" y="0"/>
                </a:moveTo>
                <a:lnTo>
                  <a:pt x="18930865" y="0"/>
                </a:lnTo>
                <a:lnTo>
                  <a:pt x="18930865" y="18758767"/>
                </a:lnTo>
                <a:lnTo>
                  <a:pt x="0" y="1875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61774" y="3380348"/>
            <a:ext cx="8364452" cy="5456329"/>
          </a:xfrm>
          <a:custGeom>
            <a:avLst/>
            <a:gdLst/>
            <a:ahLst/>
            <a:cxnLst/>
            <a:rect l="l" t="t" r="r" b="b"/>
            <a:pathLst>
              <a:path w="8364452" h="5456329">
                <a:moveTo>
                  <a:pt x="0" y="0"/>
                </a:moveTo>
                <a:lnTo>
                  <a:pt x="8364452" y="0"/>
                </a:lnTo>
                <a:lnTo>
                  <a:pt x="8364452" y="5456330"/>
                </a:lnTo>
                <a:lnTo>
                  <a:pt x="0" y="5456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374" y="324592"/>
            <a:ext cx="10252295" cy="137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最後列出點餐明細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374" y="1911691"/>
            <a:ext cx="140360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會顯示應付金額，以及輸入實際金額，並算找零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27990">
            <a:off x="7602659" y="3483525"/>
            <a:ext cx="14827617" cy="14692820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7" y="0"/>
                </a:lnTo>
                <a:lnTo>
                  <a:pt x="14827617" y="14692821"/>
                </a:lnTo>
                <a:lnTo>
                  <a:pt x="0" y="14692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59323" y="9552818"/>
            <a:ext cx="8381617" cy="296750"/>
            <a:chOff x="0" y="0"/>
            <a:chExt cx="2207504" cy="781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7504" cy="78156"/>
            </a:xfrm>
            <a:custGeom>
              <a:avLst/>
              <a:gdLst/>
              <a:ahLst/>
              <a:cxnLst/>
              <a:rect l="l" t="t" r="r" b="b"/>
              <a:pathLst>
                <a:path w="2207504" h="78156">
                  <a:moveTo>
                    <a:pt x="1103752" y="0"/>
                  </a:moveTo>
                  <a:cubicBezTo>
                    <a:pt x="494167" y="0"/>
                    <a:pt x="0" y="17496"/>
                    <a:pt x="0" y="39078"/>
                  </a:cubicBezTo>
                  <a:cubicBezTo>
                    <a:pt x="0" y="60661"/>
                    <a:pt x="494167" y="78156"/>
                    <a:pt x="1103752" y="78156"/>
                  </a:cubicBezTo>
                  <a:cubicBezTo>
                    <a:pt x="1713337" y="78156"/>
                    <a:pt x="2207504" y="60661"/>
                    <a:pt x="2207504" y="39078"/>
                  </a:cubicBezTo>
                  <a:cubicBezTo>
                    <a:pt x="2207504" y="17496"/>
                    <a:pt x="1713337" y="0"/>
                    <a:pt x="1103752" y="0"/>
                  </a:cubicBezTo>
                  <a:close/>
                </a:path>
              </a:pathLst>
            </a:custGeom>
            <a:solidFill>
              <a:srgbClr val="695C4A">
                <a:alpha val="2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06954" y="-40298"/>
              <a:ext cx="1793597" cy="111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333364" y="-25840"/>
            <a:ext cx="5388429" cy="4114800"/>
          </a:xfrm>
          <a:custGeom>
            <a:avLst/>
            <a:gdLst/>
            <a:ahLst/>
            <a:cxnLst/>
            <a:rect l="l" t="t" r="r" b="b"/>
            <a:pathLst>
              <a:path w="5388429" h="4114800">
                <a:moveTo>
                  <a:pt x="0" y="0"/>
                </a:moveTo>
                <a:lnTo>
                  <a:pt x="5388428" y="0"/>
                </a:lnTo>
                <a:lnTo>
                  <a:pt x="53884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0600"/>
            <a:ext cx="6067528" cy="137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1"/>
              </a:lnSpc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改善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38901" y="4190365"/>
            <a:ext cx="1221019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199" b="1" u="none" strike="noStrike">
                <a:solidFill>
                  <a:srgbClr val="695C4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從原本只有main、system</a:t>
            </a:r>
          </a:p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199" b="1" u="none" strike="noStrike">
                <a:solidFill>
                  <a:srgbClr val="695C4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增加到main、count、member、menu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52131">
            <a:off x="-9228058" y="477126"/>
            <a:ext cx="18930865" cy="18758766"/>
          </a:xfrm>
          <a:custGeom>
            <a:avLst/>
            <a:gdLst/>
            <a:ahLst/>
            <a:cxnLst/>
            <a:rect l="l" t="t" r="r" b="b"/>
            <a:pathLst>
              <a:path w="18930865" h="18758766">
                <a:moveTo>
                  <a:pt x="0" y="0"/>
                </a:moveTo>
                <a:lnTo>
                  <a:pt x="18930865" y="0"/>
                </a:lnTo>
                <a:lnTo>
                  <a:pt x="18930865" y="18758767"/>
                </a:lnTo>
                <a:lnTo>
                  <a:pt x="0" y="1875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59254" y="3347466"/>
            <a:ext cx="7569493" cy="5300301"/>
          </a:xfrm>
          <a:custGeom>
            <a:avLst/>
            <a:gdLst/>
            <a:ahLst/>
            <a:cxnLst/>
            <a:rect l="l" t="t" r="r" b="b"/>
            <a:pathLst>
              <a:path w="7569493" h="5300301">
                <a:moveTo>
                  <a:pt x="0" y="0"/>
                </a:moveTo>
                <a:lnTo>
                  <a:pt x="7569492" y="0"/>
                </a:lnTo>
                <a:lnTo>
                  <a:pt x="7569492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374" y="324592"/>
            <a:ext cx="10252295" cy="137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1"/>
              </a:lnSpc>
              <a:spcBef>
                <a:spcPct val="0"/>
              </a:spcBef>
            </a:pPr>
            <a:r>
              <a:rPr lang="en-US" sz="8766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改善畫面堆疊問題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374" y="1911691"/>
            <a:ext cx="140360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使用系統clearScreen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自訂</PresentationFormat>
  <Paragraphs>36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Noto Sans T Chinese</vt:lpstr>
      <vt:lpstr>Arial</vt:lpstr>
      <vt:lpstr>Calibri</vt:lpstr>
      <vt:lpstr>Noto Sans T Chinese Bold</vt:lpstr>
      <vt:lpstr>Open Sauce</vt:lpstr>
      <vt:lpstr>Brasika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物件導向小專</dc:title>
  <cp:lastModifiedBy>Eric</cp:lastModifiedBy>
  <cp:revision>2</cp:revision>
  <dcterms:created xsi:type="dcterms:W3CDTF">2006-08-16T00:00:00Z</dcterms:created>
  <dcterms:modified xsi:type="dcterms:W3CDTF">2025-06-10T17:19:27Z</dcterms:modified>
  <dc:identifier>DAGlRFtaGyg</dc:identifier>
</cp:coreProperties>
</file>